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5" r:id="rId6"/>
    <p:sldId id="262" r:id="rId7"/>
    <p:sldId id="261" r:id="rId8"/>
    <p:sldId id="264" r:id="rId9"/>
    <p:sldId id="265" r:id="rId10"/>
    <p:sldId id="266" r:id="rId11"/>
    <p:sldId id="263" r:id="rId12"/>
    <p:sldId id="267" r:id="rId13"/>
    <p:sldId id="270" r:id="rId14"/>
    <p:sldId id="271" r:id="rId15"/>
    <p:sldId id="272" r:id="rId16"/>
    <p:sldId id="274" r:id="rId17"/>
    <p:sldId id="275" r:id="rId18"/>
    <p:sldId id="273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7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13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70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00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99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27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5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68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96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E1B9-41DE-40B7-B1B7-60BB402BB9D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0818-9948-431F-89DA-4A951A2FB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NDRYSHIMET E RREGULLAVE TË BASKETBOLLIT 1 TETOR 2018</a:t>
            </a:r>
          </a:p>
          <a:p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smtClean="0">
                <a:latin typeface="Cambria" panose="02040503050406030204" pitchFamily="18" charset="0"/>
                <a:ea typeface="Cambria" panose="02040503050406030204" pitchFamily="18" charset="0"/>
              </a:rPr>
              <a:t>FIBA </a:t>
            </a:r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INSTRUKTORI NACIONAL I GJYQTARËVE TË FBK-</a:t>
            </a:r>
            <a:r>
              <a:rPr lang="en-US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së</a:t>
            </a:r>
            <a:endParaRPr lang="en-US" sz="2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Faton</a:t>
            </a:r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Kurshumlija</a:t>
            </a:r>
            <a:endParaRPr lang="en-US" sz="28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Prishtinë</a:t>
            </a:r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2018 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20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0" y="1808019"/>
            <a:ext cx="1136072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-189426"/>
            <a:ext cx="12191999" cy="635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35 Faull </a:t>
            </a:r>
            <a:r>
              <a:rPr lang="en-US" sz="1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thjeshtuar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parimet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situatën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kryejnë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përafërsisht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njëjtën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sz="1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Shpjegim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35.1.1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cilën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kryejnë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përafërsisht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njëjtën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konsideruar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plotësohen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kushtet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mëposhtme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-at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-et e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lojtarëve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faull-ët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përfshijnë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-at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kundërshtarëve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faullojnë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-at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njëjtin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55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99" y="1770498"/>
            <a:ext cx="11357265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36.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ndryshimet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shmangur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ndëshkimit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thirrur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siguruar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balancën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midis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skuadrës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ka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gjykohet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Pas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rifillojë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8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416717" y="1885050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409" y="832392"/>
            <a:ext cx="10255827" cy="525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39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penalizojë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lojtarët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bankën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largimin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lëshojnë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parketin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bankës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ndryshme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ndodhin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dmth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hyjnë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parasysh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jo).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Propozimet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paraqitëse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lëshon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diskualifikohet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përkatës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(D-foul).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9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hina-us-basketball-brawljpg-e780b1f264de628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4663" y="2176461"/>
            <a:ext cx="8011391" cy="4250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609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891" y="2458222"/>
            <a:ext cx="11440391" cy="352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50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përgjegjësitë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mbajtësit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ngujuar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midis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harkut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tabelës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konsiderohet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top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prekur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unazën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përputhje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artikujt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tjerë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ngjashëm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Rregulli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ri</a:t>
            </a:r>
            <a:r>
              <a:rPr lang="en-US" b="1" dirty="0"/>
              <a:t> </a:t>
            </a:r>
          </a:p>
          <a:p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lëvizje</a:t>
            </a:r>
            <a:r>
              <a:rPr lang="en-US" dirty="0" smtClean="0"/>
              <a:t> </a:t>
            </a:r>
            <a:r>
              <a:rPr lang="en-US" dirty="0" err="1"/>
              <a:t>ngujohet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harkut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tabelës</a:t>
            </a:r>
            <a:r>
              <a:rPr lang="en-US" dirty="0"/>
              <a:t>) </a:t>
            </a:r>
            <a:r>
              <a:rPr lang="en-US" dirty="0" err="1" smtClean="0"/>
              <a:t>përveç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gjuajtjeve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/>
              <a:t>lira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posedimi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topit</a:t>
            </a:r>
            <a:r>
              <a:rPr lang="en-US" dirty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pasojë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gabimit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shkaktuar</a:t>
            </a:r>
            <a:r>
              <a:rPr lang="en-US" dirty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situatë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topit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diskutuar</a:t>
            </a:r>
            <a:r>
              <a:rPr lang="en-US" dirty="0" smtClean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cilës</a:t>
            </a:r>
            <a:r>
              <a:rPr lang="en-US" dirty="0" smtClean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takon</a:t>
            </a:r>
            <a:r>
              <a:rPr lang="en-US" dirty="0"/>
              <a:t> </a:t>
            </a:r>
            <a:r>
              <a:rPr lang="en-US" dirty="0" err="1" smtClean="0"/>
              <a:t>skuadrës</a:t>
            </a:r>
            <a:r>
              <a:rPr lang="en-US" dirty="0" smtClean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 smtClean="0"/>
              <a:t>pozitës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shigjetës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/>
              <a:t>alternuar</a:t>
            </a:r>
            <a:r>
              <a:rPr lang="en-US" dirty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momentin</a:t>
            </a:r>
            <a:r>
              <a:rPr lang="en-US" dirty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prek</a:t>
            </a:r>
            <a:r>
              <a:rPr lang="en-US" dirty="0"/>
              <a:t> </a:t>
            </a:r>
            <a:r>
              <a:rPr lang="en-US" dirty="0" err="1"/>
              <a:t>harkun</a:t>
            </a:r>
            <a:r>
              <a:rPr lang="en-US" dirty="0"/>
              <a:t> </a:t>
            </a:r>
            <a:r>
              <a:rPr lang="en-US" dirty="0" err="1"/>
              <a:t>koha</a:t>
            </a:r>
            <a:r>
              <a:rPr lang="en-US" dirty="0"/>
              <a:t> e </a:t>
            </a:r>
            <a:r>
              <a:rPr lang="en-US" dirty="0" err="1"/>
              <a:t>sulmit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resetohet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/>
              <a:t>14 </a:t>
            </a:r>
            <a:r>
              <a:rPr lang="en-US" dirty="0" err="1"/>
              <a:t>ose</a:t>
            </a:r>
            <a:r>
              <a:rPr lang="en-US" dirty="0"/>
              <a:t> 24 </a:t>
            </a:r>
            <a:r>
              <a:rPr lang="en-US" dirty="0" err="1"/>
              <a:t>sekonda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reja</a:t>
            </a:r>
            <a:r>
              <a:rPr lang="en-US" dirty="0"/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 flipV="1">
            <a:off x="10756671" y="7032234"/>
            <a:ext cx="45719" cy="6475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2" y="26372"/>
            <a:ext cx="11297086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atij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përshpejtuar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lejuar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hapësirë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shënuar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futjen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ndryshuar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bëjnë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rifilluar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ndodhur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bëjnë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dispozicion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zhvillimin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aksionit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7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0655" y="2281824"/>
            <a:ext cx="9767454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filluar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përveç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erekut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1-rë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siç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lartcekur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bënë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7054" y="3147294"/>
            <a:ext cx="6369626" cy="335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238307"/>
            <a:ext cx="1050520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427" y="991666"/>
            <a:ext cx="11824855" cy="538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B-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sqaruar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gjykohet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38.2.4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ndihmës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zëvendësuesit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përjashtuar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anëtari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delegacionit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shoqërues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duke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largimin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shkruhet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gjyqtarët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9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2" y="2311389"/>
            <a:ext cx="11149445" cy="309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Crew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Chief: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Shqyrtimi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Instant Replay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Shtimi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rasteve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Sistemin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Instant Replay (IRS,)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Propozimi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librin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rregullave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basketbollit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46.12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2:00: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ëse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Goaltending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Basket Interference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thirrur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korrekte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1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944" y="896512"/>
            <a:ext cx="11157536" cy="481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IRS -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tërë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takimit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▬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gjyqtarët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rishikojnë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gjuajtja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qene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varësisht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▬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(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thjeshtë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jo-sportiv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plotëson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kriteret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kundërta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rishikimit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(IRS)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ashtu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siç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rishikimit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(IRS).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7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0996" y="2284127"/>
            <a:ext cx="10205748" cy="336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Ndryshimi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Terminologjisë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Çerek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Perioda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Koh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(Overtime)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Perioda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Arsyeja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ndryshim</a:t>
            </a:r>
            <a:endParaRPr lang="en-US" b="1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unifikojë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terminologjinë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mbarë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botën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palët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interesuara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ndryshohet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kudo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librin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rregullave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basketbollit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Çereku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vend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Periodës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  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Koha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vend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Periodës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4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682" y="1589809"/>
            <a:ext cx="10661073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Uniformat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Aksesorët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ndryshim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minimizuar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kufizimet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aksesorët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uniformave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rrezikuar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imazhin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lojës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Rregulli</a:t>
            </a:r>
            <a:r>
              <a:rPr lang="en-US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</a:t>
            </a:r>
            <a:endParaRPr lang="en-US" dirty="0" smtClean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Çdo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aksesor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*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ekip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njëjtë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ngjyrë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njëjtë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gjithë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**.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gjithë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aksesorët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vendosen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krahë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këmbë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kokë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dorë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gjunjë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(tapes).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gjithë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aksesorët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ngjyrësh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kenë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ngjyrën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njëjtë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gjithë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9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Neni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24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Driblimi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Arsyeja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ndryshimit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Lejimi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luajtjes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ndeshjes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mënyrë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spektakolare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dhe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përmbushë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realitetin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lojës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Rregulli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ri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Një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driblim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është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lëvizja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një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topi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që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gjendet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lojë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që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ndodh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një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lojtar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që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ka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kontroll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topin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cili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hidhet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goditet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rrotullohet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fushe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parket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Fshihet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rregulli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"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qëllimisht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hedhë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(e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rivënë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atë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kundër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tabelës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”.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Kjo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ishte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shkelje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kurse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1.10.2018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më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nuk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është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shkelje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6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1271" y="2425780"/>
            <a:ext cx="10266219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Neni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17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topit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ndryshim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parandaluar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shkeljet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vonesën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minutave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fundit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17.2.8 Kur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tregon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2:00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minuta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çerekun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katërt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çdo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periudhë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lojtari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mbrojtës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lëvizë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asnjë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pjesë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trupit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tij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mbi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vijën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ku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duke u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bërë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mos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pengojë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rivënien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Gjyqtarët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duhet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përdorin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një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sinjal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paralajmërues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( 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gjeni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faqen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tjetër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lloj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vërejtje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paralajmëruese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për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një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menaxhim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mirë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rivënies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topit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lojë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rast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lojtari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mbrojtës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pas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vërjtejes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paralajmëruese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përsërit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veprimin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atëherë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kjo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do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sanksionohet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gabim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teknik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nga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ana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gjyqtarëve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1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pic>
        <p:nvPicPr>
          <p:cNvPr id="6" name="Picture 5" descr="buddy-hield-ncaa-basketball-oklahoma-kansas-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064" y="2088574"/>
            <a:ext cx="45719" cy="51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Untitl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9312" y="1808018"/>
            <a:ext cx="22383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titled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944" y="1808019"/>
            <a:ext cx="3562350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760176" y="2586462"/>
            <a:ext cx="470099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shenja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përdorur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sulmues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ilegale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Ngriteni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fotografinë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paralel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vijën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9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682" y="1365252"/>
            <a:ext cx="11648209" cy="492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29 – 24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shkurtuar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ka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dispozicion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sulmues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shënim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sapo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njëra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ekipet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lejuar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mundësi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shënim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pikëve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ndryshuar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29.2.3 Koha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rivendoset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kurdo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gjyqtarët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ka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Atëherë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atëherë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atëherë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7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3064" y="2579592"/>
            <a:ext cx="10775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29.2.4 Kur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tregon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2:00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erekun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katërt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(Time Out)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ka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tavolinës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zyrtare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25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164" y="292501"/>
            <a:ext cx="11793681" cy="627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përballë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tavolinës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zyrtare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vazhdojë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rivënia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vazhdojë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siç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parashihet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7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1519</Words>
  <Application>Microsoft Office PowerPoint</Application>
  <PresentationFormat>Custom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56</cp:revision>
  <dcterms:created xsi:type="dcterms:W3CDTF">2018-08-17T07:52:24Z</dcterms:created>
  <dcterms:modified xsi:type="dcterms:W3CDTF">2020-06-08T09:56:31Z</dcterms:modified>
</cp:coreProperties>
</file>